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71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302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18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435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346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018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5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33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07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382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ADFC2-C2D1-4AB7-BBF6-4A3C90B65F6F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475FA-B77D-4A7A-A317-88EE9BA9E9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00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16"/>
            <a:ext cx="12192000" cy="68485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511507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atin typeface="Comic Sans MS" panose="030F0702030302020204" pitchFamily="66" charset="0"/>
              </a:rPr>
              <a:t>Профессия</a:t>
            </a:r>
            <a:endParaRPr lang="ru-RU" sz="6600" b="1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727393"/>
            <a:ext cx="9144000" cy="3752919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atin typeface="Comic Sans MS" panose="030F0702030302020204" pitchFamily="66" charset="0"/>
              </a:rPr>
              <a:t>Осмотрщик вагонов</a:t>
            </a:r>
          </a:p>
          <a:p>
            <a:endParaRPr lang="ru-RU" sz="6600" b="1" dirty="0">
              <a:latin typeface="Comic Sans MS" panose="030F0702030302020204" pitchFamily="66" charset="0"/>
            </a:endParaRPr>
          </a:p>
          <a:p>
            <a:pPr algn="r"/>
            <a:r>
              <a:rPr lang="ru-RU" sz="2800" b="1" dirty="0" smtClean="0">
                <a:latin typeface="Comic Sans MS" panose="030F0702030302020204" pitchFamily="66" charset="0"/>
              </a:rPr>
              <a:t>Выполнила</a:t>
            </a:r>
            <a:r>
              <a:rPr lang="en-US" sz="2800" b="1" dirty="0" smtClean="0">
                <a:latin typeface="Comic Sans MS" panose="030F0702030302020204" pitchFamily="66" charset="0"/>
              </a:rPr>
              <a:t>:</a:t>
            </a:r>
            <a:r>
              <a:rPr lang="ru-RU" sz="2800" b="1" dirty="0" smtClean="0">
                <a:latin typeface="Comic Sans MS" panose="030F0702030302020204" pitchFamily="66" charset="0"/>
              </a:rPr>
              <a:t> Пуртова Оксана Викторовна, </a:t>
            </a:r>
          </a:p>
          <a:p>
            <a:pPr algn="r"/>
            <a:r>
              <a:rPr lang="ru-RU" sz="2800" b="1" dirty="0" smtClean="0">
                <a:latin typeface="Comic Sans MS" panose="030F0702030302020204" pitchFamily="66" charset="0"/>
              </a:rPr>
              <a:t>десятая параллель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02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8905"/>
            <a:ext cx="10515600" cy="96409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Comic Sans MS" panose="030F0702030302020204" pitchFamily="66" charset="0"/>
              </a:rPr>
              <a:t>Осмотрщики вагонов </a:t>
            </a:r>
            <a:endParaRPr lang="ru-RU" sz="4000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7748" y="964096"/>
            <a:ext cx="5652052" cy="572493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dirty="0" smtClean="0">
                <a:latin typeface="Comic Sans MS" panose="030F0702030302020204" pitchFamily="66" charset="0"/>
              </a:rPr>
              <a:t>- это рабочий, который выполняет работы по техническому осмотру вагонов, контейнеров и платформ подаваемых под погрузку, а также вагонов в прибывающих, формируемых и отправляемых поездах. 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latin typeface="Comic Sans MS" panose="030F0702030302020204" pitchFamily="66" charset="0"/>
              </a:rPr>
              <a:t>В процессе осмотра, осмотрщик вагонов  должны выявить неисправности в вагонах, угрожающих безопасности движения поездов, сохранности подвижного состава и перевозимого груза.</a:t>
            </a:r>
          </a:p>
          <a:p>
            <a:pPr>
              <a:lnSpc>
                <a:spcPct val="100000"/>
              </a:lnSpc>
            </a:pPr>
            <a:endParaRPr lang="ru-RU" sz="2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33662" y="1431234"/>
            <a:ext cx="6258338" cy="467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6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Comic Sans MS" panose="030F0702030302020204" pitchFamily="66" charset="0"/>
              </a:rPr>
              <a:t>В его обязанности входит: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1610" y="1003852"/>
            <a:ext cx="5562600" cy="560567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Comic Sans MS" panose="030F0702030302020204" pitchFamily="66" charset="0"/>
              </a:rPr>
              <a:t>Определение дефектов в ходовых частях, кузове, узлах и деталях вагонов при помощи измерительных инструментов, шаблонов и визуально.</a:t>
            </a:r>
          </a:p>
          <a:p>
            <a:r>
              <a:rPr lang="ru-RU" sz="2400" dirty="0" smtClean="0">
                <a:latin typeface="Comic Sans MS" panose="030F0702030302020204" pitchFamily="66" charset="0"/>
              </a:rPr>
              <a:t>Обеспечение сохранности грузовых вагонов и контейнеров.</a:t>
            </a:r>
          </a:p>
          <a:p>
            <a:r>
              <a:rPr lang="ru-RU" sz="2400" dirty="0" smtClean="0">
                <a:latin typeface="Comic Sans MS" panose="030F0702030302020204" pitchFamily="66" charset="0"/>
              </a:rPr>
              <a:t>Оформление актов на вагоны и контейнеры, требующие ремонта.</a:t>
            </a:r>
          </a:p>
          <a:p>
            <a:r>
              <a:rPr lang="ru-RU" sz="2400" dirty="0" smtClean="0">
                <a:latin typeface="Comic Sans MS" panose="030F0702030302020204" pitchFamily="66" charset="0"/>
              </a:rPr>
              <a:t>Технический осмотр контейнеров и определение их герметичности.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242391"/>
            <a:ext cx="5814391" cy="517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1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8904" y="437322"/>
            <a:ext cx="5840896" cy="6182139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Comic Sans MS" panose="030F0702030302020204" pitchFamily="66" charset="0"/>
              </a:rPr>
              <a:t>Нанесение меловой разметки на технически неисправные вагоны для последующего </a:t>
            </a:r>
            <a:r>
              <a:rPr lang="ru-RU" sz="2400" dirty="0" err="1" smtClean="0">
                <a:latin typeface="Comic Sans MS" panose="030F0702030302020204" pitchFamily="66" charset="0"/>
              </a:rPr>
              <a:t>безоцепочного</a:t>
            </a:r>
            <a:r>
              <a:rPr lang="ru-RU" sz="2400" dirty="0" smtClean="0">
                <a:latin typeface="Comic Sans MS" panose="030F0702030302020204" pitchFamily="66" charset="0"/>
              </a:rPr>
              <a:t> ремонта.</a:t>
            </a:r>
          </a:p>
          <a:p>
            <a:r>
              <a:rPr lang="ru-RU" sz="2400" dirty="0" smtClean="0">
                <a:latin typeface="Comic Sans MS" panose="030F0702030302020204" pitchFamily="66" charset="0"/>
              </a:rPr>
              <a:t>Отцепка вагонов от состава и сдача в ремонт.</a:t>
            </a:r>
          </a:p>
          <a:p>
            <a:r>
              <a:rPr lang="ru-RU" sz="2400" dirty="0" smtClean="0">
                <a:latin typeface="Comic Sans MS" panose="030F0702030302020204" pitchFamily="66" charset="0"/>
              </a:rPr>
              <a:t>Оформление уведомлений о неисправности вагонов для отцепки от состава.</a:t>
            </a:r>
          </a:p>
          <a:p>
            <a:r>
              <a:rPr lang="ru-RU" sz="2400" dirty="0" smtClean="0">
                <a:latin typeface="Comic Sans MS" panose="030F0702030302020204" pitchFamily="66" charset="0"/>
              </a:rPr>
              <a:t>Ограждение поезда при ремонте.</a:t>
            </a:r>
          </a:p>
          <a:p>
            <a:r>
              <a:rPr lang="ru-RU" sz="2400" dirty="0" smtClean="0">
                <a:latin typeface="Comic Sans MS" panose="030F0702030302020204" pitchFamily="66" charset="0"/>
              </a:rPr>
              <a:t>Навешивание и снятие сигнальных дисков, обозначающих "хвост" поезда.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800" y="864704"/>
            <a:ext cx="6172199" cy="532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5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685" y="705679"/>
            <a:ext cx="6072808" cy="10237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atin typeface="Comic Sans MS" panose="030F0702030302020204" pitchFamily="66" charset="0"/>
              </a:rPr>
              <a:t>Грамотный осмотрщик вагонов должен знать: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6722" y="318881"/>
            <a:ext cx="1695450" cy="23241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7384" y="1458043"/>
            <a:ext cx="6639338" cy="5377069"/>
          </a:xfrm>
        </p:spPr>
        <p:txBody>
          <a:bodyPr>
            <a:normAutofit lnSpcReduction="10000"/>
          </a:bodyPr>
          <a:lstStyle/>
          <a:p>
            <a:r>
              <a:rPr lang="ru-RU" sz="2600" dirty="0" smtClean="0">
                <a:latin typeface="Comic Sans MS" panose="030F0702030302020204" pitchFamily="66" charset="0"/>
              </a:rPr>
              <a:t>- устав РЖД;</a:t>
            </a:r>
          </a:p>
          <a:p>
            <a:r>
              <a:rPr lang="ru-RU" sz="2600" dirty="0" smtClean="0">
                <a:latin typeface="Comic Sans MS" panose="030F0702030302020204" pitchFamily="66" charset="0"/>
              </a:rPr>
              <a:t>- инструкцию осмотрщика вагонов;</a:t>
            </a:r>
          </a:p>
          <a:p>
            <a:r>
              <a:rPr lang="ru-RU" sz="2600" dirty="0" smtClean="0">
                <a:latin typeface="Comic Sans MS" panose="030F0702030302020204" pitchFamily="66" charset="0"/>
              </a:rPr>
              <a:t>- устройство всех типов вагонов;</a:t>
            </a:r>
          </a:p>
          <a:p>
            <a:r>
              <a:rPr lang="ru-RU" sz="2600" dirty="0" smtClean="0">
                <a:latin typeface="Comic Sans MS" panose="030F0702030302020204" pitchFamily="66" charset="0"/>
              </a:rPr>
              <a:t>- нормы износа деталей и узлов подвижного состава;</a:t>
            </a:r>
          </a:p>
          <a:p>
            <a:r>
              <a:rPr lang="ru-RU" sz="2600" dirty="0" smtClean="0">
                <a:latin typeface="Comic Sans MS" panose="030F0702030302020204" pitchFamily="66" charset="0"/>
              </a:rPr>
              <a:t>- сроки деповских и капитальных видов ремонта в зависимости от типа вагона;</a:t>
            </a:r>
          </a:p>
          <a:p>
            <a:r>
              <a:rPr lang="ru-RU" sz="2600" dirty="0" smtClean="0">
                <a:latin typeface="Comic Sans MS" panose="030F0702030302020204" pitchFamily="66" charset="0"/>
              </a:rPr>
              <a:t>- правила осмотра, перевозки и условий перевозки различных грузов.</a:t>
            </a:r>
          </a:p>
          <a:p>
            <a:r>
              <a:rPr lang="ru-RU" sz="2600" dirty="0" smtClean="0">
                <a:latin typeface="Comic Sans MS" panose="030F0702030302020204" pitchFamily="66" charset="0"/>
              </a:rPr>
              <a:t>И еще многое другое, что перечислено в специальной памятке осмотрщика вагонов.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172" y="1480931"/>
            <a:ext cx="1765794" cy="26656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5069" y="3158802"/>
            <a:ext cx="2331968" cy="340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0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12191999" y="987425"/>
            <a:ext cx="45719" cy="48736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8357" y="904461"/>
            <a:ext cx="11639163" cy="4964527"/>
          </a:xfrm>
        </p:spPr>
        <p:txBody>
          <a:bodyPr>
            <a:norm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4000" dirty="0" smtClean="0">
                <a:latin typeface="Comic Sans MS" panose="030F0702030302020204" pitchFamily="66" charset="0"/>
              </a:rPr>
              <a:t>Профессию осмотрщика-ремонтника вагонов можно получить на курсах в </a:t>
            </a:r>
            <a:r>
              <a:rPr lang="ru-RU" sz="4000" dirty="0" err="1" smtClean="0">
                <a:latin typeface="Comic Sans MS" panose="030F0702030302020204" pitchFamily="66" charset="0"/>
              </a:rPr>
              <a:t>Суховском</a:t>
            </a:r>
            <a:r>
              <a:rPr lang="ru-RU" sz="4000" dirty="0" smtClean="0">
                <a:latin typeface="Comic Sans MS" panose="030F0702030302020204" pitchFamily="66" charset="0"/>
              </a:rPr>
              <a:t> подразделении Восточно-Сибирского учебного центра профессиональных квалификаций ВСЖД. На базе 9-ти классов. </a:t>
            </a:r>
            <a:endParaRPr lang="ru-RU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22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255</Words>
  <Application>Microsoft Office PowerPoint</Application>
  <PresentationFormat>Широкоэкранный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Тема Office</vt:lpstr>
      <vt:lpstr>Профессия</vt:lpstr>
      <vt:lpstr>Осмотрщики вагонов </vt:lpstr>
      <vt:lpstr>В его обязанности входит: </vt:lpstr>
      <vt:lpstr>Презентация PowerPoint</vt:lpstr>
      <vt:lpstr>Грамотный осмотрщик вагонов должен знать: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осмотрщик вагонов</dc:title>
  <dc:creator>Пользователь Windows</dc:creator>
  <cp:lastModifiedBy>RePack by Diakov</cp:lastModifiedBy>
  <cp:revision>17</cp:revision>
  <dcterms:created xsi:type="dcterms:W3CDTF">2020-04-27T09:33:56Z</dcterms:created>
  <dcterms:modified xsi:type="dcterms:W3CDTF">2020-04-27T12:15:27Z</dcterms:modified>
</cp:coreProperties>
</file>