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1" autoAdjust="0"/>
    <p:restoredTop sz="94660"/>
  </p:normalViewPr>
  <p:slideViewPr>
    <p:cSldViewPr snapToGrid="0">
      <p:cViewPr varScale="1">
        <p:scale>
          <a:sx n="88" d="100"/>
          <a:sy n="88" d="100"/>
        </p:scale>
        <p:origin x="43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28D2A-7615-4BDA-9953-6B9567DD9B56}" type="datetimeFigureOut">
              <a:rPr lang="ru-RU" smtClean="0"/>
              <a:t>27.04.2020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A9C9A-6EA7-44F2-A643-3963C1055C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2969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28D2A-7615-4BDA-9953-6B9567DD9B56}" type="datetimeFigureOut">
              <a:rPr lang="ru-RU" smtClean="0"/>
              <a:t>27.04.2020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A9C9A-6EA7-44F2-A643-3963C1055C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47269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28D2A-7615-4BDA-9953-6B9567DD9B56}" type="datetimeFigureOut">
              <a:rPr lang="ru-RU" smtClean="0"/>
              <a:t>27.04.2020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A9C9A-6EA7-44F2-A643-3963C1055C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98333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28D2A-7615-4BDA-9953-6B9567DD9B56}" type="datetimeFigureOut">
              <a:rPr lang="ru-RU" smtClean="0"/>
              <a:t>27.04.2020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A9C9A-6EA7-44F2-A643-3963C1055C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09936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28D2A-7615-4BDA-9953-6B9567DD9B56}" type="datetimeFigureOut">
              <a:rPr lang="ru-RU" smtClean="0"/>
              <a:t>27.04.2020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A9C9A-6EA7-44F2-A643-3963C1055C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51305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28D2A-7615-4BDA-9953-6B9567DD9B56}" type="datetimeFigureOut">
              <a:rPr lang="ru-RU" smtClean="0"/>
              <a:t>27.04.2020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A9C9A-6EA7-44F2-A643-3963C1055C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046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28D2A-7615-4BDA-9953-6B9567DD9B56}" type="datetimeFigureOut">
              <a:rPr lang="ru-RU" smtClean="0"/>
              <a:t>27.04.2020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A9C9A-6EA7-44F2-A643-3963C1055C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73059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28D2A-7615-4BDA-9953-6B9567DD9B56}" type="datetimeFigureOut">
              <a:rPr lang="ru-RU" smtClean="0"/>
              <a:t>27.04.2020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A9C9A-6EA7-44F2-A643-3963C1055C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8540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28D2A-7615-4BDA-9953-6B9567DD9B56}" type="datetimeFigureOut">
              <a:rPr lang="ru-RU" smtClean="0"/>
              <a:t>27.04.2020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A9C9A-6EA7-44F2-A643-3963C1055C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93670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28D2A-7615-4BDA-9953-6B9567DD9B56}" type="datetimeFigureOut">
              <a:rPr lang="ru-RU" smtClean="0"/>
              <a:t>27.04.2020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A9C9A-6EA7-44F2-A643-3963C1055C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45351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28D2A-7615-4BDA-9953-6B9567DD9B56}" type="datetimeFigureOut">
              <a:rPr lang="ru-RU" smtClean="0"/>
              <a:t>27.04.2020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A9C9A-6EA7-44F2-A643-3963C1055C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00893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928D2A-7615-4BDA-9953-6B9567DD9B56}" type="datetimeFigureOut">
              <a:rPr lang="ru-RU" smtClean="0"/>
              <a:t>27.04.2020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EA9C9A-6EA7-44F2-A643-3963C1055C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6492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05069" y="241743"/>
            <a:ext cx="10394302" cy="12512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400" b="1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Частное общеобразовательное учреждение 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400" b="1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«Лицей №36 открытого акционерного общества 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400" b="1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«Российские железные дороги»</a:t>
            </a:r>
            <a:endParaRPr lang="ru-RU" sz="2400" b="1" dirty="0">
              <a:solidFill>
                <a:srgbClr val="0070C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413518" y="5114539"/>
            <a:ext cx="7057054" cy="13107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800" b="1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Ярмарка профессий 2020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800" b="1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7-я параллель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846172" y="2720717"/>
            <a:ext cx="7715895" cy="7680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4400" b="1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Железнодорожный  синоптик</a:t>
            </a:r>
            <a:endParaRPr lang="ru-RU" sz="4400" b="1" dirty="0" smtClean="0">
              <a:solidFill>
                <a:srgbClr val="0070C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6229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24678" y="595197"/>
            <a:ext cx="4705738" cy="1913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800" b="1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Специалист, предупреждающий работников об опасных погодных явлениях на ж/д.</a:t>
            </a:r>
            <a:endParaRPr lang="ru-RU" sz="2800" b="1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5512" y="319186"/>
            <a:ext cx="4747615" cy="30771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822" y="2978216"/>
            <a:ext cx="4617875" cy="30016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07732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23731" y="513437"/>
            <a:ext cx="10468947" cy="1913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800" b="1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Железнодорожные синоптики работают круглые сутки, чтобы каждая магистраль была готова к любым катаклизмам. Они помогают грамотно спланировать работу разных железнодорожных специалистов.</a:t>
            </a:r>
            <a:endParaRPr lang="ru-RU" sz="2800" b="1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9636" y="2427102"/>
            <a:ext cx="2847801" cy="37844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3518" y="2613715"/>
            <a:ext cx="5208106" cy="34894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76788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5388" y="837794"/>
            <a:ext cx="4388498" cy="42126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3600" b="1" u="sng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Области знания: </a:t>
            </a:r>
            <a:r>
              <a:rPr lang="ru-RU" sz="3600" b="1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Математика. Естественные науки. Экология. Физика. География. Метеорология. Аналитика.</a:t>
            </a:r>
            <a:endParaRPr lang="ru-RU" sz="3600" b="1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6431" y="1084197"/>
            <a:ext cx="6676690" cy="44488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78269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0383" y="573734"/>
            <a:ext cx="10077062" cy="53147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600" b="1" u="sng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Компетенции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600" b="1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•	Проверка 15 моделей прогнозирования и анализ метеоданных со всего мира (какие циклоны в Европе и Азии, нет ли тайфунов в Японии)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600" b="1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•	Изучение метеостанций Гидрометцентра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600" b="1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•	Ежедневное составление специализированного прогноза погоды по каждому квадратному километру на всех 16 железных дорог страны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600" b="1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•	Обновление данных по прогнозу восемь раз в сутки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600" b="1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•	Выписывание штормовых предупреждений при неблагоприятном прогнозе (опасное природное явление)</a:t>
            </a:r>
            <a:endParaRPr lang="ru-RU" sz="2600" b="1" dirty="0">
              <a:solidFill>
                <a:srgbClr val="0070C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7689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82556" y="779173"/>
            <a:ext cx="11383346" cy="41908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800" b="1" u="sng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Важные качества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ru-RU" sz="2800" b="1" u="sng" dirty="0">
              <a:solidFill>
                <a:srgbClr val="0070C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800" b="1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Личные качества: внимательность, усидчивость, терпеливость, объективность, самообладание, дисциплинированность, склонность к точным наукам, любовь к природе.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800" b="1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800" b="1" dirty="0" err="1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Soft</a:t>
            </a:r>
            <a:r>
              <a:rPr lang="ru-RU" sz="2800" b="1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skills</a:t>
            </a:r>
            <a:r>
              <a:rPr lang="ru-RU" sz="2800" b="1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аналитический склад ума, способность обработки большого количества информации, тайм-менеджмент</a:t>
            </a:r>
            <a:endParaRPr lang="ru-RU" sz="2800" b="1" dirty="0">
              <a:solidFill>
                <a:srgbClr val="0070C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4302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75657" y="979039"/>
            <a:ext cx="9881118" cy="50321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000" b="1" u="sng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Вузы, в которых готовят специалистов по профессии 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000" b="1" u="sng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"Железнодорожный синоптик«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endParaRPr lang="ru-RU" sz="2000" b="1" u="sng" dirty="0" smtClean="0">
              <a:solidFill>
                <a:srgbClr val="0070C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2000" b="1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•	Московский государственный университет имени М.В. Ломоносова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2000" b="1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•	Санкт-Петербургский государственный университет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2000" b="1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•	Российский государственный гидрометеорологический университет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2000" b="1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•	Иркутский государственный университет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2000" b="1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•	Южный федеральный университет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2000" b="1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•	Уральский федеральный университет имени первого Президента России Б.Н. Ельцина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2000" b="1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•	Российский государственный аграрный университет - МСХА имени К.А. Тимирязева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2000" b="1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•	Казанский (Приволжский) федеральный университет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2000" b="1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•	Пермский государственный национальный исследовательский университет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2000" b="1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•	Национальный исследовательский Томский государственный университет</a:t>
            </a:r>
            <a:endParaRPr lang="ru-RU" sz="2000" b="1" dirty="0">
              <a:solidFill>
                <a:srgbClr val="0070C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5587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131</Words>
  <Application>Microsoft Office PowerPoint</Application>
  <PresentationFormat>Широкоэкранный</PresentationFormat>
  <Paragraphs>34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кккккк</dc:creator>
  <cp:lastModifiedBy>RePack by Diakov</cp:lastModifiedBy>
  <cp:revision>7</cp:revision>
  <dcterms:created xsi:type="dcterms:W3CDTF">2020-04-26T14:41:27Z</dcterms:created>
  <dcterms:modified xsi:type="dcterms:W3CDTF">2020-04-27T11:46:49Z</dcterms:modified>
</cp:coreProperties>
</file>