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68" y="102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CCD24-C4C3-480E-84E1-E758611E3CC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F5E3F-7AC3-4492-BCBD-AB0DC79214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01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938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8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09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46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4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9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3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56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4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9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6EEC8-FA7C-4857-BB2A-2BCB094C999A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7B856-A441-434C-84D6-E2F297E754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2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32"/>
            <a:ext cx="9144000" cy="686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51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8"/>
            <a:ext cx="9144000" cy="685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73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1"/>
            <a:ext cx="9144000" cy="68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6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07"/>
            <a:ext cx="9144000" cy="686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7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7"/>
            <a:ext cx="9144000" cy="685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7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9"/>
            <a:ext cx="9144000" cy="685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6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10"/>
            <a:ext cx="9144000" cy="686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51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XXII Лицейская научно-практическая конференция «Наука и творчество»</dc:title>
  <dc:creator>Пользователь Windows</dc:creator>
  <cp:lastModifiedBy>User</cp:lastModifiedBy>
  <cp:revision>93</cp:revision>
  <dcterms:created xsi:type="dcterms:W3CDTF">2019-03-31T10:51:37Z</dcterms:created>
  <dcterms:modified xsi:type="dcterms:W3CDTF">2020-04-29T02:39:01Z</dcterms:modified>
</cp:coreProperties>
</file>